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8"/>
  </p:notesMasterIdLst>
  <p:sldIdLst>
    <p:sldId id="261" r:id="rId2"/>
    <p:sldId id="260" r:id="rId3"/>
    <p:sldId id="266" r:id="rId4"/>
    <p:sldId id="265" r:id="rId5"/>
    <p:sldId id="263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754074-4359-404E-BB67-C819661C69B5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9A132-26C6-4441-ABD4-68C68790EFD9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A0C9F-919D-4941-983F-9613475A02B7}" type="slidenum">
              <a:rPr lang="uk-UA" smtClean="0"/>
              <a:pPr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238942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428736"/>
            <a:ext cx="7286676" cy="4340237"/>
          </a:xfrm>
        </p:spPr>
        <p:txBody>
          <a:bodyPr>
            <a:normAutofit fontScale="47500" lnSpcReduction="20000"/>
          </a:bodyPr>
          <a:lstStyle/>
          <a:p>
            <a:r>
              <a:rPr lang="uk-UA" b="1" dirty="0" smtClean="0"/>
              <a:t>Завдання консультаційного пункту: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надання консультативної допомоги батькам (законним представникам) дітей з різних питань виховання, навчання, розвитку та оздоровлення дитини дошкільного віку;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сприяння соціалізації, адаптації та комунікації дітей дошкільного віку, які не відвідують дошкільні освітні заклади, у тому числі дітей із сімей ВПО;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проведення комплексної профілактики відхилень у фізичному, психічному та соціальному розвитку дітей дошкільного віку;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інформування батьків або осіб, що їх замінюють, про установи системи освіти, охорони здоров’я, соціального захисту, здатні надати кваліфіковану допомогу дитині відповідно до її індивідуальних потреб;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навчання батьків практичних навичок виховання, розвитку, формування безпечної поведінки дітей в умовах сьогодення, зокрема під час дії воєнного стану;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надання психологічної підтримки сім’ям, які перебувають у складних життєвих обставинах, у тому числі постраждалим від воєнних дій.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Для надання фахової допомоги сім’ям працюють такі спеціалісти-консультанти: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сестра медична старша, практичний психолог, завідувач, вихователь-методист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Робота з батьками і дітьми проводиться у груповій та індивідуальній формах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Індивідуальна робота з дітьми організовується в присутності батьків.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Послуги консультаційного пункту надаються на безкоштовній основі та на громадських засадах.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Особлива увага приділяється створенню підтримувального середовища для дітей та батьків, забезпеченню їх емоційної стабільності, психологічного комфорту і відчуття безпеки під час воєнного стану.</a:t>
            </a:r>
          </a:p>
          <a:p>
            <a:pPr>
              <a:buNone/>
            </a:pP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/>
              <a:t/>
            </a:r>
            <a:br>
              <a:rPr lang="uk-UA" b="1" i="1" dirty="0" smtClean="0"/>
            </a:br>
            <a:r>
              <a:rPr lang="uk-UA" b="1" i="1" dirty="0" smtClean="0"/>
              <a:t/>
            </a:r>
            <a:br>
              <a:rPr lang="uk-UA" b="1" i="1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b="1" i="1" dirty="0" smtClean="0"/>
              <a:t/>
            </a:r>
            <a:br>
              <a:rPr lang="uk-UA" b="1" i="1" dirty="0" smtClean="0"/>
            </a:b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357166"/>
            <a:ext cx="74295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k-UA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Тернопільському   закладі дошкільної освіти  (ясла – садок) № 10 </a:t>
            </a:r>
            <a:r>
              <a:rPr lang="uk-UA" b="1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“Промінець”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працює консультаційний пункт для батьків і дітей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785786" y="826532"/>
            <a:ext cx="73581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</a:t>
            </a:r>
            <a:r>
              <a:rPr kumimoji="0" lang="uk-UA" sz="1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Графік роботи консультативного пункту на 2025-2026 </a:t>
            </a:r>
            <a:r>
              <a:rPr kumimoji="0" lang="uk-UA" sz="1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н.р</a:t>
            </a:r>
            <a:r>
              <a:rPr kumimoji="0" lang="uk-UA" sz="1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28662" y="1643048"/>
          <a:ext cx="6691338" cy="4715978"/>
        </p:xfrm>
        <a:graphic>
          <a:graphicData uri="http://schemas.openxmlformats.org/drawingml/2006/table">
            <a:tbl>
              <a:tblPr/>
              <a:tblGrid>
                <a:gridCol w="1071570"/>
                <a:gridCol w="1071570"/>
                <a:gridCol w="2238422"/>
                <a:gridCol w="2309776"/>
              </a:tblGrid>
              <a:tr h="714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День </a:t>
                      </a:r>
                      <a:r>
                        <a:rPr lang="ru-RU" sz="16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тижня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uk-UA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Години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прийому</a:t>
                      </a:r>
                      <a:endParaRPr lang="uk-UA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Спеціаліст</a:t>
                      </a:r>
                      <a:endParaRPr lang="uk-UA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П.І.Б.</a:t>
                      </a:r>
                      <a:endParaRPr lang="uk-UA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Понеділок </a:t>
                      </a:r>
                      <a:endParaRPr lang="uk-UA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14.00-15.00</a:t>
                      </a:r>
                      <a:endParaRPr lang="uk-UA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Директор</a:t>
                      </a:r>
                      <a:r>
                        <a:rPr lang="ru-RU" sz="1600" b="1" i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ТЗДОЯС</a:t>
                      </a:r>
                      <a:r>
                        <a:rPr lang="ru-RU" sz="16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6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Шкварок Ж.Д.</a:t>
                      </a:r>
                      <a:endParaRPr lang="uk-UA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58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Вівторок</a:t>
                      </a:r>
                      <a:endParaRPr lang="uk-UA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14.00-15.00</a:t>
                      </a:r>
                      <a:endParaRPr lang="uk-UA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Вихователь-методист</a:t>
                      </a:r>
                      <a:endParaRPr lang="ru-RU" sz="1600" b="1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ТЗДОЯС 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№ 10</a:t>
                      </a:r>
                      <a:endParaRPr lang="uk-UA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Олійник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 Л.Ц.</a:t>
                      </a:r>
                      <a:endParaRPr lang="uk-UA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Середа </a:t>
                      </a:r>
                      <a:endParaRPr lang="uk-UA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14.00-15.00</a:t>
                      </a:r>
                      <a:endParaRPr lang="uk-UA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Психолог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ТЗДОЯС 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6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Осадця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 М.І.</a:t>
                      </a:r>
                      <a:endParaRPr lang="uk-UA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58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П*ятниця</a:t>
                      </a:r>
                      <a:endParaRPr lang="uk-UA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14.00-15.00</a:t>
                      </a:r>
                      <a:endParaRPr lang="uk-UA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Сестра </a:t>
                      </a:r>
                      <a:r>
                        <a:rPr lang="ru-RU" sz="16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медична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старша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ТЗДОЯС 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№ 10</a:t>
                      </a:r>
                      <a:endParaRPr lang="uk-UA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Козіцка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 Н.В.</a:t>
                      </a:r>
                      <a:endParaRPr lang="uk-UA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581" marR="4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14290"/>
            <a:ext cx="7958166" cy="1143008"/>
          </a:xfrm>
        </p:spPr>
        <p:txBody>
          <a:bodyPr>
            <a:noAutofit/>
          </a:bodyPr>
          <a:lstStyle/>
          <a:p>
            <a:pPr algn="ctr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 консультаційного пункту Тернопільського закладу дошкільної освіти (ясла-садок) №10 на 2025-2026 навчальний рік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556792"/>
            <a:ext cx="8712968" cy="4968552"/>
          </a:xfrm>
        </p:spPr>
        <p:txBody>
          <a:bodyPr>
            <a:normAutofit/>
          </a:bodyPr>
          <a:lstStyle/>
          <a:p>
            <a:endParaRPr lang="uk-UA" sz="1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82412776"/>
              </p:ext>
            </p:extLst>
          </p:nvPr>
        </p:nvGraphicFramePr>
        <p:xfrm>
          <a:off x="251520" y="1628801"/>
          <a:ext cx="8712967" cy="4824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2763"/>
                <a:gridCol w="4007487"/>
                <a:gridCol w="1802927"/>
                <a:gridCol w="2179790"/>
              </a:tblGrid>
              <a:tr h="6368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№ п/</a:t>
                      </a:r>
                      <a:r>
                        <a:rPr lang="uk-UA" sz="1600" dirty="0" err="1">
                          <a:effectLst/>
                        </a:rPr>
                        <a:t>п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Заходи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Термін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Виконавець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7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Особлива місія дошкільної освіти</a:t>
                      </a:r>
                      <a:endParaRPr lang="uk-UA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Вересень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Директор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7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Особистісний розвиток дітей-спільна справа дітей та педагогів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Вересень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Вихователь-методист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442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Відповідальність батьків за ненадання інформації про здоров</a:t>
                      </a:r>
                      <a:r>
                        <a:rPr lang="ru-RU" sz="1400" dirty="0">
                          <a:effectLst/>
                        </a:rPr>
                        <a:t>’</a:t>
                      </a:r>
                      <a:r>
                        <a:rPr lang="uk-UA" sz="1400" dirty="0">
                          <a:effectLst/>
                        </a:rPr>
                        <a:t>я дитини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Вересень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Сестра медична старша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7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Умови успішної адаптації дітей до ЗДО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Вересень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Практичний психолог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7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Як пояснити дитині, що таке війна та чому вона почалася</a:t>
                      </a:r>
                      <a:r>
                        <a:rPr lang="ru-RU" sz="1400">
                          <a:effectLst/>
                        </a:rPr>
                        <a:t>?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Жовтень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Вихователь-методист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7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Стресостійкість педагога в умовах війни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Жовтень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Практичний психолог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7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7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Любіть своїх дітей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Листопад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Вихователь-методист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80316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3148490"/>
              </p:ext>
            </p:extLst>
          </p:nvPr>
        </p:nvGraphicFramePr>
        <p:xfrm>
          <a:off x="395536" y="1700808"/>
          <a:ext cx="8280921" cy="4625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6924"/>
                <a:gridCol w="3808769"/>
                <a:gridCol w="1713526"/>
                <a:gridCol w="2071702"/>
              </a:tblGrid>
              <a:tr h="575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Як говорити з дітьми про війну</a:t>
                      </a:r>
                      <a:r>
                        <a:rPr lang="ru-RU" sz="1400">
                          <a:effectLst/>
                        </a:rPr>
                        <a:t>?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Листопад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Практичний психолог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5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9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Безпека дорожнього руху в умовах воєнного часу</a:t>
                      </a:r>
                      <a:r>
                        <a:rPr lang="ru-RU" sz="1400">
                          <a:effectLst/>
                        </a:rPr>
                        <a:t>?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Листопад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Директор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5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Профілактика дитячого травматизму в зимовий час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Грудень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Сестра медична старша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5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11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Освітні труднощі в інклюзивній освіті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Грудень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Директор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5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12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Дітям про Різдво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Грудень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Практичний психолог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694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13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Створення сприятливого психолого-педагагічного середовища для інклюзивної освіти дітей із особливими освітніми потребами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Січень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Вихователь-методист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5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14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Поради як уникнути насильства/булінгу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Січень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Практичний психолог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r>
              <a:rPr lang="uk-UA" dirty="0"/>
              <a:t/>
            </a:r>
            <a:br>
              <a:rPr lang="uk-UA" dirty="0"/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 консультаційного пункту Тернопільського закладу дошкільної освіти (ясла-садок) №10 на 2025-2026 навчальний рік</a:t>
            </a:r>
            <a:b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0925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88018259"/>
              </p:ext>
            </p:extLst>
          </p:nvPr>
        </p:nvGraphicFramePr>
        <p:xfrm>
          <a:off x="395536" y="1484782"/>
          <a:ext cx="8352928" cy="47525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2897"/>
                <a:gridCol w="3841889"/>
                <a:gridCol w="1728426"/>
                <a:gridCol w="2089716"/>
              </a:tblGrid>
              <a:tr h="6760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15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Зимові травми у дітей – перша допомога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Січень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Сестра медична старша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60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16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Поради для батьків</a:t>
                      </a:r>
                      <a:r>
                        <a:rPr lang="ru-RU" sz="1400">
                          <a:effectLst/>
                        </a:rPr>
                        <a:t>: “</a:t>
                      </a:r>
                      <a:r>
                        <a:rPr lang="uk-UA" sz="1400">
                          <a:effectLst/>
                        </a:rPr>
                        <a:t>Підтримка дітей під час війни</a:t>
                      </a:r>
                      <a:r>
                        <a:rPr lang="ru-RU" sz="1400">
                          <a:effectLst/>
                        </a:rPr>
                        <a:t>”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Лютий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Директор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24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17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Головні принципи інклюзивного навчання. Формування толерантного ставлення до дітей з ООП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Лютий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Практичний психолог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60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18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Значення книг у житті дитини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Березень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Вихователь-методист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60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19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Роль батьків у розвитку української мови дітей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Березень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Директор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60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Речі, які не можна забороняти дитині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Березень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Практичний психолог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Autofit/>
          </a:bodyPr>
          <a:lstStyle/>
          <a:p>
            <a:pPr algn="ctr"/>
            <a:r>
              <a:rPr lang="uk-UA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r>
              <a:rPr lang="uk-UA" sz="2000" dirty="0">
                <a:solidFill>
                  <a:prstClr val="black"/>
                </a:solidFill>
              </a:rPr>
              <a:t/>
            </a:r>
            <a:br>
              <a:rPr lang="uk-UA" sz="2000" dirty="0">
                <a:solidFill>
                  <a:prstClr val="black"/>
                </a:solidFill>
              </a:rPr>
            </a:br>
            <a:r>
              <a:rPr lang="uk-UA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 консультаційного пункту Тернопільського закладу дошкільної освіти (ясла-садок) №10 на 2025-2026 навчальний рік</a:t>
            </a:r>
            <a:br>
              <a:rPr lang="uk-UA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2826514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48055371"/>
              </p:ext>
            </p:extLst>
          </p:nvPr>
        </p:nvGraphicFramePr>
        <p:xfrm>
          <a:off x="357158" y="1700801"/>
          <a:ext cx="8391306" cy="4514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6081"/>
                <a:gridCol w="3859541"/>
                <a:gridCol w="1736367"/>
                <a:gridCol w="2099317"/>
              </a:tblGrid>
              <a:tr h="752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21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Страх перед школою. Його прояви та причини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Квітень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Практичний психолог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2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22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Емоційна стійкість. Подолання стресу під час війни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Квітень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Вихователь-методист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2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23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Мовленнєві вправи та ігри для дітей вдома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Квітень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Сестра медична старша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2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24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Літній відпочинок дітей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Травень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Вихователь-методист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2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25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Смартфони і їх наслідки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Травень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Практичний психолог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2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26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Готовність дитини до НУШ</a:t>
                      </a:r>
                      <a:endParaRPr lang="uk-UA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Травень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Директор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r>
              <a:rPr lang="uk-UA" sz="2000" dirty="0">
                <a:solidFill>
                  <a:prstClr val="black"/>
                </a:solidFill>
              </a:rPr>
              <a:t/>
            </a:r>
            <a:br>
              <a:rPr lang="uk-UA" sz="2000" dirty="0">
                <a:solidFill>
                  <a:prstClr val="black"/>
                </a:solidFill>
              </a:rPr>
            </a:br>
            <a:r>
              <a:rPr lang="uk-UA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 консультаційного пункту Тернопільського закладу дошкільної освіти (ясла-садок) №10 на 2025-2026 навчальний рік</a:t>
            </a:r>
            <a:br>
              <a:rPr lang="uk-UA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40490796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</TotalTime>
  <Words>487</Words>
  <PresentationFormat>Экран (4:3)</PresentationFormat>
  <Paragraphs>158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    </vt:lpstr>
      <vt:lpstr>Слайд 2</vt:lpstr>
      <vt:lpstr>  План роботи консультаційного пункту Тернопільського закладу дошкільної освіти (ясла-садок) №10 на 2025-2026 навчальний рік </vt:lpstr>
      <vt:lpstr>План роботи консультаційного пункту Тернопільського закладу дошкільної освіти (ясла-садок) №10 на 2025-2026 навчальний рік </vt:lpstr>
      <vt:lpstr>План роботи консультаційного пункту Тернопільського закладу дошкільної освіти (ясла-садок) №10 на 2025-2026 навчальний рік </vt:lpstr>
      <vt:lpstr> План роботи консультаційного пункту Тернопільського закладу дошкільної освіти (ясла-садок) №10 на 2025-2026 навчальний рік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</dc:title>
  <dc:creator>klient</dc:creator>
  <cp:lastModifiedBy>klient</cp:lastModifiedBy>
  <cp:revision>3</cp:revision>
  <dcterms:created xsi:type="dcterms:W3CDTF">2025-10-10T18:58:26Z</dcterms:created>
  <dcterms:modified xsi:type="dcterms:W3CDTF">2025-10-13T14:45:31Z</dcterms:modified>
</cp:coreProperties>
</file>